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0692-94E2-49E1-989A-905CB8D329AC}" type="datetimeFigureOut">
              <a:rPr lang="de-DE" smtClean="0"/>
              <a:t>23.05.2017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891-81F4-4640-A01E-EFCB370C3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09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0692-94E2-49E1-989A-905CB8D329AC}" type="datetimeFigureOut">
              <a:rPr lang="de-DE" smtClean="0"/>
              <a:t>23.05.2017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891-81F4-4640-A01E-EFCB370C3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31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0692-94E2-49E1-989A-905CB8D329AC}" type="datetimeFigureOut">
              <a:rPr lang="de-DE" smtClean="0"/>
              <a:t>23.05.2017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891-81F4-4640-A01E-EFCB370C3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15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0692-94E2-49E1-989A-905CB8D329AC}" type="datetimeFigureOut">
              <a:rPr lang="de-DE" smtClean="0"/>
              <a:t>23.05.2017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891-81F4-4640-A01E-EFCB370C3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65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0692-94E2-49E1-989A-905CB8D329AC}" type="datetimeFigureOut">
              <a:rPr lang="de-DE" smtClean="0"/>
              <a:t>23.05.2017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891-81F4-4640-A01E-EFCB370C3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26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0692-94E2-49E1-989A-905CB8D329AC}" type="datetimeFigureOut">
              <a:rPr lang="de-DE" smtClean="0"/>
              <a:t>23.05.2017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891-81F4-4640-A01E-EFCB370C3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99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0692-94E2-49E1-989A-905CB8D329AC}" type="datetimeFigureOut">
              <a:rPr lang="de-DE" smtClean="0"/>
              <a:t>23.05.2017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891-81F4-4640-A01E-EFCB370C3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83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0692-94E2-49E1-989A-905CB8D329AC}" type="datetimeFigureOut">
              <a:rPr lang="de-DE" smtClean="0"/>
              <a:t>23.05.2017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891-81F4-4640-A01E-EFCB370C3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91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0692-94E2-49E1-989A-905CB8D329AC}" type="datetimeFigureOut">
              <a:rPr lang="de-DE" smtClean="0"/>
              <a:t>23.05.2017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891-81F4-4640-A01E-EFCB370C3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48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0692-94E2-49E1-989A-905CB8D329AC}" type="datetimeFigureOut">
              <a:rPr lang="de-DE" smtClean="0"/>
              <a:t>23.05.2017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891-81F4-4640-A01E-EFCB370C3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18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0692-94E2-49E1-989A-905CB8D329AC}" type="datetimeFigureOut">
              <a:rPr lang="de-DE" smtClean="0"/>
              <a:t>23.05.2017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2891-81F4-4640-A01E-EFCB370C3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08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00692-94E2-49E1-989A-905CB8D329AC}" type="datetimeFigureOut">
              <a:rPr lang="de-DE" smtClean="0"/>
              <a:t>23.05.2017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B2891-81F4-4640-A01E-EFCB370C34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75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10" y="199764"/>
            <a:ext cx="1918387" cy="255784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15" y="2382790"/>
            <a:ext cx="1758467" cy="234462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93" y="2382790"/>
            <a:ext cx="2035156" cy="27135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3" y="0"/>
            <a:ext cx="2982097" cy="223657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168" y="2648465"/>
            <a:ext cx="2313803" cy="308507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1" y="2269068"/>
            <a:ext cx="1931776" cy="257570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08" y="4553097"/>
            <a:ext cx="2936081" cy="220206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78" y="78254"/>
            <a:ext cx="3072714" cy="230453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75"/>
          <a:stretch/>
        </p:blipFill>
        <p:spPr>
          <a:xfrm>
            <a:off x="7484250" y="2507393"/>
            <a:ext cx="2586240" cy="276997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6" y="0"/>
            <a:ext cx="3531287" cy="264846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94" y="4921760"/>
            <a:ext cx="2611395" cy="19585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693" y="4844769"/>
            <a:ext cx="2755704" cy="206677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" y="4396710"/>
            <a:ext cx="1886128" cy="251483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5" t="10598" r="22435" b="17725"/>
          <a:stretch/>
        </p:blipFill>
        <p:spPr>
          <a:xfrm>
            <a:off x="11318790" y="4447285"/>
            <a:ext cx="947351" cy="241368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6" t="11324" r="18750"/>
          <a:stretch/>
        </p:blipFill>
        <p:spPr>
          <a:xfrm>
            <a:off x="3682926" y="2434959"/>
            <a:ext cx="1812325" cy="213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81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Pries</dc:creator>
  <cp:lastModifiedBy>Pries</cp:lastModifiedBy>
  <cp:revision>5</cp:revision>
  <dcterms:created xsi:type="dcterms:W3CDTF">2017-05-22T21:02:27Z</dcterms:created>
  <dcterms:modified xsi:type="dcterms:W3CDTF">2017-05-23T14:50:24Z</dcterms:modified>
</cp:coreProperties>
</file>